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7" r:id="rId4"/>
    <p:sldId id="268" r:id="rId5"/>
    <p:sldId id="269" r:id="rId6"/>
    <p:sldId id="271" r:id="rId7"/>
    <p:sldId id="261" r:id="rId8"/>
    <p:sldId id="265" r:id="rId9"/>
    <p:sldId id="264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FF549-27DA-4F10-A43F-3E3CAF6A1AB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6F317-6307-4D58-B659-1C283E4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0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6F317-6307-4D58-B659-1C283E4522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47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E04E-CD3B-456C-8F6C-3A8964E640E6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77A61-27D8-4A99-9CA6-EB98D201A37A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1938-BD9F-49E2-8048-F7C2FDB5813E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BA22-3E6B-4286-9E81-3FAEE01EF80B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242A-A5C5-45FA-A602-911FDB5F7D51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E9E4F-7918-4E3F-B6FA-41CC3F2E3381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7D13-E789-4E4F-ACB2-BF449858A3D2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ACDE-5B7E-409E-88DD-F4E0F2ED88B7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AC9D-C4C8-46C3-8C6D-4A3CD8C44386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026-7EBB-401D-92C5-BAABB54CCB81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9E58-5502-4D96-B2D5-913224F6AEA4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BB47-484A-440B-914C-D56EC07CC82A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A10D4-5D0A-405F-942E-EA20E55AD969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7FF5-797E-4E22-877F-1DCA66CE96B5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B85F-6F28-43BD-A4F5-2EDA3F585951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8041-2549-45C6-8DCE-99DBBFA3C959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1483-2ACE-4C51-8906-80285B85AC13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923DD26-88CF-4B65-8838-F00FEC34A7F0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September 27, 2016  |  SAE Aero Micro Class  |  Team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darville.edu/Offices/Public-Relations/CampusNews/2011/Aero-Design-Competition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8369637" cy="109148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Sae – aero micro capstone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399" y="2418477"/>
            <a:ext cx="63492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Yaqoub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Almounes – Budget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Liason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Cowan – Website Developer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Gomez – Project Manager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Mohammad Qasem – Document Manager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Michael Medulla – Client Contact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main-logo.png (566×35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055" y="2418477"/>
            <a:ext cx="5323376" cy="3291840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rnd">
            <a:solidFill>
              <a:schemeClr val="bg1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7339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7687055" cy="908917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27, 2016  |  SAE Aero Micro Class  |  Team 18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2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9181005" cy="90891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September 27, 2016  |  SAE Aero Micro Class  |  Team 18 | Mohammad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172200"/>
            <a:ext cx="1142245" cy="66992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7998" y="1236372"/>
            <a:ext cx="6096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holds annual Collegiate Aero Design competition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around the world showcase aircraft designs of various sizes to convey use of resources and efficient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required to design a radio controlled aircraft  which carries the highest payload fraction possible, while maintaining lowest empty weight possible.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 each design based on written report, oral presentation, flight results.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http://www.cedarville.edu/~/media/Images/PhotoGallery/Campus-News-Aero-Design-2011/Aero_Design_2011_gall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085" y="2132772"/>
            <a:ext cx="4334740" cy="327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37710" y="5535557"/>
            <a:ext cx="4783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1:  Cedarville SAE Aero Design Team[1]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14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9181005" cy="90891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Designs Considered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September 27, 2016  |  SAE Aero Micro Class  |  Team 18 | Michael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172200"/>
            <a:ext cx="1142245" cy="6699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864001"/>
              </p:ext>
            </p:extLst>
          </p:nvPr>
        </p:nvGraphicFramePr>
        <p:xfrm>
          <a:off x="697089" y="1236374"/>
          <a:ext cx="10248413" cy="465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40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4442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Airfoil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Propeller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Body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44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Normal/ Flat bottom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Brushless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Prop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Carbon Fiber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44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Twin Brushless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Prop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4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Expandable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Straight</a:t>
                      </a:r>
                      <a:r>
                        <a:rPr lang="en-US" baseline="0" dirty="0" smtClean="0"/>
                        <a:t> Flat bottom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Monokote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Brushless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Prop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Carbon Fiber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442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 Wing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Straight</a:t>
                      </a:r>
                      <a:r>
                        <a:rPr lang="en-US" baseline="0" dirty="0" smtClean="0"/>
                        <a:t> Flat Bottom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Balsa Wood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Twin Brushless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Prop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4442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Biplane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Clark Y-14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Brushless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Prop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Carbon Fiber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6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9181005" cy="90891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Designs Considered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September 27, 2016  |  SAE Aero Micro Class  |  Team 18 |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Yaqoub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172200"/>
            <a:ext cx="1142245" cy="6699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535"/>
              </p:ext>
            </p:extLst>
          </p:nvPr>
        </p:nvGraphicFramePr>
        <p:xfrm>
          <a:off x="697091" y="1374759"/>
          <a:ext cx="10821618" cy="413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6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7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3918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Advantages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Disadvantages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91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-Greater Lift/</a:t>
                      </a:r>
                      <a:r>
                        <a:rPr lang="en-US" baseline="0" dirty="0" smtClean="0"/>
                        <a:t> Stability</a:t>
                      </a:r>
                    </a:p>
                    <a:p>
                      <a:r>
                        <a:rPr lang="en-US" baseline="0" dirty="0" smtClean="0"/>
                        <a:t>Lightest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-Flexible</a:t>
                      </a:r>
                    </a:p>
                    <a:p>
                      <a:r>
                        <a:rPr lang="en-US" dirty="0" smtClean="0"/>
                        <a:t>-Low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91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-Greater Lift when deployed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-Must be deployed</a:t>
                      </a:r>
                      <a:r>
                        <a:rPr lang="en-US" baseline="0" dirty="0" smtClean="0"/>
                        <a:t> for extra lift</a:t>
                      </a:r>
                    </a:p>
                    <a:p>
                      <a:r>
                        <a:rPr lang="en-US" baseline="0" dirty="0" smtClean="0"/>
                        <a:t>-Square body not aerodynamic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91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-Fits</a:t>
                      </a:r>
                      <a:r>
                        <a:rPr lang="en-US" baseline="0" dirty="0" smtClean="0"/>
                        <a:t> size constraint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-Can</a:t>
                      </a:r>
                      <a:r>
                        <a:rPr lang="en-US" baseline="0" dirty="0" smtClean="0"/>
                        <a:t> collapse</a:t>
                      </a:r>
                    </a:p>
                    <a:p>
                      <a:r>
                        <a:rPr lang="en-US" baseline="0" dirty="0" smtClean="0"/>
                        <a:t>-Possibly too light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918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-High speed</a:t>
                      </a:r>
                    </a:p>
                    <a:p>
                      <a:r>
                        <a:rPr lang="en-US" baseline="0" dirty="0" smtClean="0"/>
                        <a:t>-Twin motors provide more thrust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-May not fit</a:t>
                      </a:r>
                      <a:r>
                        <a:rPr lang="en-US" baseline="0" dirty="0" smtClean="0"/>
                        <a:t> size constraint</a:t>
                      </a:r>
                    </a:p>
                    <a:p>
                      <a:r>
                        <a:rPr lang="en-US" baseline="0" dirty="0" smtClean="0"/>
                        <a:t>-Heavy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918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-Stable</a:t>
                      </a:r>
                    </a:p>
                    <a:p>
                      <a:r>
                        <a:rPr lang="en-US" dirty="0" smtClean="0"/>
                        <a:t>-High lift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-Greater drag</a:t>
                      </a:r>
                    </a:p>
                    <a:p>
                      <a:r>
                        <a:rPr lang="en-US" dirty="0" smtClean="0"/>
                        <a:t>-Heavy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30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9181005" cy="90891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Selection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September 27, 2016  |  SAE Aero Micro Class  |  Team 18 | John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172200"/>
            <a:ext cx="1142245" cy="66992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5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7091" y="1119116"/>
            <a:ext cx="80385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Delta Wing and Biplane eliminated based on disadvantages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Twin Brushless Motor and square body are too heavy and create more drag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Monokote viable, but creates more weight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Flaps control angle of attack. Allows for optimal lift.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High wing creates more lift due to placement and glides well if motor fails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Carbon fiber body is lighter than the square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Foam is light and durable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Final Selection:  Concept 1</a:t>
            </a: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449721"/>
              </p:ext>
            </p:extLst>
          </p:nvPr>
        </p:nvGraphicFramePr>
        <p:xfrm>
          <a:off x="697091" y="4982223"/>
          <a:ext cx="977074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8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8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4205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Wing/Flaps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Flat Bottom Airfoil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Foam Material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Brushless</a:t>
                      </a:r>
                      <a:r>
                        <a:rPr lang="en-US" baseline="0" dirty="0" smtClean="0"/>
                        <a:t> 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Blade Propeller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Carbon Fiber Body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59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9181005" cy="90891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Designs Selection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September 27, 2016  |  SAE Aero Micro Class  |  Team 18 | Michael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172200"/>
            <a:ext cx="1142245" cy="6699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54277"/>
              </p:ext>
            </p:extLst>
          </p:nvPr>
        </p:nvGraphicFramePr>
        <p:xfrm>
          <a:off x="697091" y="1115451"/>
          <a:ext cx="8127999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Weighting (</a:t>
                      </a:r>
                      <a:r>
                        <a:rPr lang="en-US" baseline="0" dirty="0" smtClean="0"/>
                        <a:t>1 most important, 5 least important)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Rating for design</a:t>
                      </a:r>
                      <a:r>
                        <a:rPr lang="en-US" baseline="0" dirty="0" smtClean="0"/>
                        <a:t> selected (1-10, 10 is best)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Safety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Payload Fraction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Durable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Lightweight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Lift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Payload</a:t>
                      </a:r>
                      <a:r>
                        <a:rPr lang="en-US" baseline="0" dirty="0" smtClean="0"/>
                        <a:t> 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5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7687055" cy="908917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53" y="1236372"/>
            <a:ext cx="11559192" cy="403108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27, 2016  |  SAE Aero Micro Class  |  Team 18 | Josh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49755" y="6172200"/>
            <a:ext cx="1142245" cy="66992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7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7687055" cy="908917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27, 2016  |  SAE Aero Micro Class  |  Team 18 | Josh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049755" y="6172200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z="2800" smtClean="0">
                <a:solidFill>
                  <a:schemeClr val="tx1"/>
                </a:solidFill>
              </a:rPr>
              <a:pPr/>
              <a:t>8</a:t>
            </a:fld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17361"/>
              </p:ext>
            </p:extLst>
          </p:nvPr>
        </p:nvGraphicFramePr>
        <p:xfrm>
          <a:off x="574262" y="990713"/>
          <a:ext cx="8127999" cy="48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6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Registration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r>
                        <a:rPr lang="en-US" sz="1200" baseline="0" dirty="0" smtClean="0"/>
                        <a:t> Time payment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$1,000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ESC</a:t>
                      </a:r>
                      <a:r>
                        <a:rPr lang="en-US" sz="1200" baseline="0" dirty="0" smtClean="0"/>
                        <a:t> Controller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Brushless</a:t>
                      </a:r>
                      <a:r>
                        <a:rPr lang="en-US" sz="1200" baseline="0" dirty="0" smtClean="0"/>
                        <a:t> Motor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Foam</a:t>
                      </a:r>
                      <a:r>
                        <a:rPr lang="en-US" sz="1200" baseline="0" dirty="0" smtClean="0"/>
                        <a:t> Sheet (4x8)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Carbon Fiber Rods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$15 x 2 = $30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Carbon</a:t>
                      </a:r>
                      <a:r>
                        <a:rPr lang="en-US" sz="1200" baseline="0" dirty="0" smtClean="0"/>
                        <a:t> Fiber Tube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Servos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$5</a:t>
                      </a:r>
                      <a:r>
                        <a:rPr lang="en-US" sz="1200" baseline="0" dirty="0" smtClean="0"/>
                        <a:t> x 4 = $20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Cables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</a:t>
                      </a:r>
                      <a:r>
                        <a:rPr lang="en-US" sz="1200" baseline="0" dirty="0" smtClean="0"/>
                        <a:t> x 4 = $8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Pushrods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</a:t>
                      </a:r>
                      <a:r>
                        <a:rPr lang="en-US" sz="1200" baseline="0" dirty="0" smtClean="0"/>
                        <a:t> x 4 = $8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Transmitter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Set</a:t>
                      </a:r>
                      <a:r>
                        <a:rPr lang="en-US" sz="1200" baseline="0" dirty="0" smtClean="0"/>
                        <a:t> of Hinges (15)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Control</a:t>
                      </a:r>
                      <a:r>
                        <a:rPr lang="en-US" sz="1200" baseline="0" dirty="0" smtClean="0"/>
                        <a:t> Horns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Firewall/ Engine</a:t>
                      </a:r>
                      <a:r>
                        <a:rPr lang="en-US" sz="1200" baseline="0" dirty="0" smtClean="0"/>
                        <a:t> Mount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Miscellaneous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050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Total Spent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$1,330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28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091" y="327455"/>
            <a:ext cx="7687055" cy="908917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4212" y="1236372"/>
            <a:ext cx="8139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[1] “Aero Design Team Soars to Success at Competition” </a:t>
            </a:r>
            <a:r>
              <a:rPr lang="en-US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Cedarville </a:t>
            </a:r>
            <a:r>
              <a:rPr lang="en-US" i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University,c</a:t>
            </a:r>
            <a:r>
              <a:rPr 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2011 [Online] Available: </a:t>
            </a:r>
            <a:r>
              <a:rPr lang="en-US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en-US" dirty="0" smtClean="0">
                <a:latin typeface="Calibri" panose="020F0502020204030204" pitchFamily="34" charset="0"/>
                <a:hlinkClick r:id="rId2"/>
              </a:rPr>
              <a:t>www.cedarville.edu/Offices/Public-Relations/CampusNews/2011/Aero-Design-Competition.aspx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27, 2016  |  SAE Aero Micro Class  |  Team 18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8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2733</TotalTime>
  <Words>656</Words>
  <Application>Microsoft Office PowerPoint</Application>
  <PresentationFormat>Widescreen</PresentationFormat>
  <Paragraphs>202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Slice</vt:lpstr>
      <vt:lpstr>Sae – aero micro capstone</vt:lpstr>
      <vt:lpstr>Project Description</vt:lpstr>
      <vt:lpstr>Designs Considered</vt:lpstr>
      <vt:lpstr>Designs Considered</vt:lpstr>
      <vt:lpstr>Design Selection</vt:lpstr>
      <vt:lpstr>Designs Selection</vt:lpstr>
      <vt:lpstr>Schedule</vt:lpstr>
      <vt:lpstr>budget</vt:lpstr>
      <vt:lpstr>References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Description</dc:title>
  <dc:creator>Microsoft account</dc:creator>
  <cp:lastModifiedBy>NAU Student</cp:lastModifiedBy>
  <cp:revision>39</cp:revision>
  <dcterms:created xsi:type="dcterms:W3CDTF">2016-09-23T07:24:45Z</dcterms:created>
  <dcterms:modified xsi:type="dcterms:W3CDTF">2016-10-25T17:58:43Z</dcterms:modified>
</cp:coreProperties>
</file>